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76" r:id="rId3"/>
    <p:sldId id="262" r:id="rId4"/>
    <p:sldId id="260" r:id="rId5"/>
    <p:sldId id="259" r:id="rId6"/>
    <p:sldId id="266" r:id="rId7"/>
    <p:sldId id="291" r:id="rId8"/>
    <p:sldId id="270" r:id="rId9"/>
    <p:sldId id="261" r:id="rId10"/>
    <p:sldId id="275" r:id="rId11"/>
    <p:sldId id="274" r:id="rId12"/>
    <p:sldId id="268" r:id="rId13"/>
    <p:sldId id="283" r:id="rId14"/>
    <p:sldId id="285" r:id="rId15"/>
    <p:sldId id="263" r:id="rId16"/>
    <p:sldId id="281" r:id="rId17"/>
    <p:sldId id="264" r:id="rId18"/>
    <p:sldId id="288" r:id="rId19"/>
    <p:sldId id="265" r:id="rId20"/>
    <p:sldId id="277" r:id="rId21"/>
    <p:sldId id="278" r:id="rId22"/>
    <p:sldId id="279" r:id="rId23"/>
    <p:sldId id="273" r:id="rId24"/>
    <p:sldId id="280" r:id="rId25"/>
    <p:sldId id="271" r:id="rId26"/>
    <p:sldId id="287" r:id="rId27"/>
    <p:sldId id="257" r:id="rId28"/>
    <p:sldId id="292" r:id="rId29"/>
    <p:sldId id="258" r:id="rId30"/>
    <p:sldId id="290" r:id="rId31"/>
    <p:sldId id="289" r:id="rId32"/>
    <p:sldId id="284" r:id="rId33"/>
    <p:sldId id="293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96" d="100"/>
          <a:sy n="96" d="100"/>
        </p:scale>
        <p:origin x="92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3FBF-DE0E-4D2C-8F45-9CC360E2B937}" type="datetimeFigureOut">
              <a:rPr lang="en-CA" smtClean="0"/>
              <a:t>2023-07-03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B33DA-7305-47C3-9C03-BB81ED62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0217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3FBF-DE0E-4D2C-8F45-9CC360E2B937}" type="datetimeFigureOut">
              <a:rPr lang="en-CA" smtClean="0"/>
              <a:t>2023-07-03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B33DA-7305-47C3-9C03-BB81ED62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6513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3FBF-DE0E-4D2C-8F45-9CC360E2B937}" type="datetimeFigureOut">
              <a:rPr lang="en-CA" smtClean="0"/>
              <a:t>2023-07-03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B33DA-7305-47C3-9C03-BB81ED62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233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3FBF-DE0E-4D2C-8F45-9CC360E2B937}" type="datetimeFigureOut">
              <a:rPr lang="en-CA" smtClean="0"/>
              <a:t>2023-07-03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B33DA-7305-47C3-9C03-BB81ED62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7421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3FBF-DE0E-4D2C-8F45-9CC360E2B937}" type="datetimeFigureOut">
              <a:rPr lang="en-CA" smtClean="0"/>
              <a:t>2023-07-03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B33DA-7305-47C3-9C03-BB81ED62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985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3FBF-DE0E-4D2C-8F45-9CC360E2B937}" type="datetimeFigureOut">
              <a:rPr lang="en-CA" smtClean="0"/>
              <a:t>2023-07-03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B33DA-7305-47C3-9C03-BB81ED62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09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3FBF-DE0E-4D2C-8F45-9CC360E2B937}" type="datetimeFigureOut">
              <a:rPr lang="en-CA" smtClean="0"/>
              <a:t>2023-07-03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B33DA-7305-47C3-9C03-BB81ED62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8644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3FBF-DE0E-4D2C-8F45-9CC360E2B937}" type="datetimeFigureOut">
              <a:rPr lang="en-CA" smtClean="0"/>
              <a:t>2023-07-03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B33DA-7305-47C3-9C03-BB81ED62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7864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3FBF-DE0E-4D2C-8F45-9CC360E2B937}" type="datetimeFigureOut">
              <a:rPr lang="en-CA" smtClean="0"/>
              <a:t>2023-07-03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B33DA-7305-47C3-9C03-BB81ED62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6414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3FBF-DE0E-4D2C-8F45-9CC360E2B937}" type="datetimeFigureOut">
              <a:rPr lang="en-CA" smtClean="0"/>
              <a:t>2023-07-03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B33DA-7305-47C3-9C03-BB81ED62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596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3FBF-DE0E-4D2C-8F45-9CC360E2B937}" type="datetimeFigureOut">
              <a:rPr lang="en-CA" smtClean="0"/>
              <a:t>2023-07-03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B33DA-7305-47C3-9C03-BB81ED62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759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B3FBF-DE0E-4D2C-8F45-9CC360E2B937}" type="datetimeFigureOut">
              <a:rPr lang="en-CA" smtClean="0"/>
              <a:t>2023-07-03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B33DA-7305-47C3-9C03-BB81ED6254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24887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7E30-DCD6-D91A-C557-23722E688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8800" dirty="0"/>
              <a:t>Rotary Vision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92593A-9765-8227-3E18-D90398D4C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5400" dirty="0"/>
              <a:t>Together, we see a world where people unite and take action to create lasting change – across the globe, in our communities, and in ourselves.</a:t>
            </a:r>
          </a:p>
        </p:txBody>
      </p:sp>
    </p:spTree>
    <p:extLst>
      <p:ext uri="{BB962C8B-B14F-4D97-AF65-F5344CB8AC3E}">
        <p14:creationId xmlns:p14="http://schemas.microsoft.com/office/powerpoint/2010/main" val="2711425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696B5-AAA2-6F93-5DB2-CB018F50B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4" y="1897062"/>
            <a:ext cx="3316941" cy="3063875"/>
          </a:xfrm>
        </p:spPr>
        <p:txBody>
          <a:bodyPr/>
          <a:lstStyle/>
          <a:p>
            <a:r>
              <a:rPr lang="en-CA" dirty="0"/>
              <a:t>Dominican Republic</a:t>
            </a:r>
            <a:br>
              <a:rPr lang="en-CA" dirty="0"/>
            </a:br>
            <a:br>
              <a:rPr lang="en-CA" dirty="0"/>
            </a:br>
            <a:r>
              <a:rPr lang="en-CA" dirty="0"/>
              <a:t>Power Team</a:t>
            </a:r>
          </a:p>
        </p:txBody>
      </p:sp>
      <p:pic>
        <p:nvPicPr>
          <p:cNvPr id="5" name="Content Placeholder 4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414BFE8A-3CA1-65C9-3C68-68EBE57D0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506" y="1568637"/>
            <a:ext cx="6783058" cy="3397810"/>
          </a:xfrm>
        </p:spPr>
      </p:pic>
    </p:spTree>
    <p:extLst>
      <p:ext uri="{BB962C8B-B14F-4D97-AF65-F5344CB8AC3E}">
        <p14:creationId xmlns:p14="http://schemas.microsoft.com/office/powerpoint/2010/main" val="3599499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7D129-6078-8358-2056-857B46BBF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570" y="2766218"/>
            <a:ext cx="4684776" cy="1325563"/>
          </a:xfrm>
        </p:spPr>
        <p:txBody>
          <a:bodyPr>
            <a:normAutofit fontScale="90000"/>
          </a:bodyPr>
          <a:lstStyle/>
          <a:p>
            <a:r>
              <a:rPr lang="en-CA" dirty="0"/>
              <a:t>Dominican Republic</a:t>
            </a:r>
            <a:br>
              <a:rPr lang="en-CA" dirty="0"/>
            </a:br>
            <a:r>
              <a:rPr lang="en-CA" dirty="0"/>
              <a:t>Days For Girls</a:t>
            </a:r>
            <a:br>
              <a:rPr lang="en-CA" dirty="0"/>
            </a:br>
            <a:r>
              <a:rPr lang="en-CA" dirty="0"/>
              <a:t>Advocates</a:t>
            </a:r>
          </a:p>
        </p:txBody>
      </p:sp>
      <p:pic>
        <p:nvPicPr>
          <p:cNvPr id="5" name="Content Placeholder 4" descr="Two wome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E918AF89-0A5F-99C8-8202-9F2A482F5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-11691" r="-7552" b="30629"/>
          <a:stretch/>
        </p:blipFill>
        <p:spPr>
          <a:xfrm>
            <a:off x="6401041" y="0"/>
            <a:ext cx="5790960" cy="5559287"/>
          </a:xfrm>
        </p:spPr>
      </p:pic>
    </p:spTree>
    <p:extLst>
      <p:ext uri="{BB962C8B-B14F-4D97-AF65-F5344CB8AC3E}">
        <p14:creationId xmlns:p14="http://schemas.microsoft.com/office/powerpoint/2010/main" val="1818070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1CDEC-A6BB-06AE-AC2B-0BD34C03C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322943"/>
            <a:ext cx="11243981" cy="1325563"/>
          </a:xfrm>
        </p:spPr>
        <p:txBody>
          <a:bodyPr/>
          <a:lstStyle/>
          <a:p>
            <a:r>
              <a:rPr lang="en-CA" dirty="0"/>
              <a:t>Teaching - Days For Girls in Rwanda</a:t>
            </a:r>
            <a:br>
              <a:rPr lang="en-CA" dirty="0"/>
            </a:br>
            <a:endParaRPr lang="en-CA" dirty="0"/>
          </a:p>
        </p:txBody>
      </p:sp>
      <p:pic>
        <p:nvPicPr>
          <p:cNvPr id="5" name="Content Placeholder 4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57AC9D92-6BF2-58F8-EE2A-D49BAACCE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5" t="-153" r="11202" b="153"/>
          <a:stretch/>
        </p:blipFill>
        <p:spPr>
          <a:xfrm>
            <a:off x="0" y="2066544"/>
            <a:ext cx="5691227" cy="4791456"/>
          </a:xfrm>
        </p:spPr>
      </p:pic>
      <p:pic>
        <p:nvPicPr>
          <p:cNvPr id="6" name="Content Placeholder 4" descr="A group of people holding presents&#10;&#10;Description automatically generated with medium confidence">
            <a:extLst>
              <a:ext uri="{FF2B5EF4-FFF2-40B4-BE49-F238E27FC236}">
                <a16:creationId xmlns:a16="http://schemas.microsoft.com/office/drawing/2014/main" id="{0EDDC0C8-8979-5982-527A-768DBF945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49" y="1964134"/>
            <a:ext cx="4791456" cy="47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60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625018D-B785-D784-6E2A-D100A379D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637" y="622544"/>
            <a:ext cx="7692822" cy="561291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7B168E-D8E7-EF7C-72B1-BDB6F8654FDA}"/>
              </a:ext>
            </a:extLst>
          </p:cNvPr>
          <p:cNvSpPr txBox="1"/>
          <p:nvPr/>
        </p:nvSpPr>
        <p:spPr>
          <a:xfrm>
            <a:off x="609601" y="1351508"/>
            <a:ext cx="34114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Days for Girls </a:t>
            </a:r>
          </a:p>
          <a:p>
            <a:r>
              <a:rPr lang="en-US" sz="4400" dirty="0"/>
              <a:t>Nepal</a:t>
            </a:r>
          </a:p>
          <a:p>
            <a:endParaRPr lang="en-US" sz="4400" dirty="0"/>
          </a:p>
          <a:p>
            <a:r>
              <a:rPr lang="en-US" sz="4400" dirty="0"/>
              <a:t>Elsie James</a:t>
            </a:r>
          </a:p>
          <a:p>
            <a:r>
              <a:rPr lang="en-US" sz="4400" dirty="0"/>
              <a:t>DFG Enterprise</a:t>
            </a:r>
          </a:p>
        </p:txBody>
      </p:sp>
    </p:spTree>
    <p:extLst>
      <p:ext uri="{BB962C8B-B14F-4D97-AF65-F5344CB8AC3E}">
        <p14:creationId xmlns:p14="http://schemas.microsoft.com/office/powerpoint/2010/main" val="2051000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picture containing text, advertising, sign, banner&#10;&#10;Description automatically generated">
            <a:extLst>
              <a:ext uri="{FF2B5EF4-FFF2-40B4-BE49-F238E27FC236}">
                <a16:creationId xmlns:a16="http://schemas.microsoft.com/office/drawing/2014/main" id="{A9F6A7DE-8DD7-79B8-4590-A59231D733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4" b="42542"/>
          <a:stretch/>
        </p:blipFill>
        <p:spPr>
          <a:xfrm>
            <a:off x="6764083" y="739588"/>
            <a:ext cx="2731690" cy="2066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6F0576-C0FB-9E88-04D4-2C1B5F1D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082" y="2630207"/>
            <a:ext cx="3142129" cy="1325563"/>
          </a:xfrm>
        </p:spPr>
        <p:txBody>
          <a:bodyPr>
            <a:normAutofit fontScale="90000"/>
          </a:bodyPr>
          <a:lstStyle/>
          <a:p>
            <a:r>
              <a:rPr lang="en-CA" dirty="0"/>
              <a:t>Rotary</a:t>
            </a:r>
            <a:br>
              <a:rPr lang="en-CA" dirty="0"/>
            </a:br>
            <a:r>
              <a:rPr lang="en-CA" dirty="0"/>
              <a:t>in the hills of Nepal</a:t>
            </a:r>
            <a:br>
              <a:rPr lang="en-CA" dirty="0"/>
            </a:br>
            <a:br>
              <a:rPr lang="en-CA" dirty="0"/>
            </a:br>
            <a:r>
              <a:rPr lang="en-CA" dirty="0"/>
              <a:t>The Nepali DFG Team</a:t>
            </a:r>
          </a:p>
        </p:txBody>
      </p:sp>
      <p:pic>
        <p:nvPicPr>
          <p:cNvPr id="5" name="Content Placeholder 4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53A2AFE5-BF6A-2863-2D74-4E48865D7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220" y="2630207"/>
            <a:ext cx="6219141" cy="2332178"/>
          </a:xfrm>
        </p:spPr>
      </p:pic>
    </p:spTree>
    <p:extLst>
      <p:ext uri="{BB962C8B-B14F-4D97-AF65-F5344CB8AC3E}">
        <p14:creationId xmlns:p14="http://schemas.microsoft.com/office/powerpoint/2010/main" val="1653777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14014-C113-B3AD-DBAC-5B02A619B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70" y="1897062"/>
            <a:ext cx="4728667" cy="3063875"/>
          </a:xfrm>
        </p:spPr>
        <p:txBody>
          <a:bodyPr>
            <a:normAutofit fontScale="90000"/>
          </a:bodyPr>
          <a:lstStyle/>
          <a:p>
            <a:r>
              <a:rPr lang="en-CA" dirty="0"/>
              <a:t>Rotary International Convention</a:t>
            </a:r>
            <a:br>
              <a:rPr lang="en-CA" dirty="0"/>
            </a:br>
            <a:r>
              <a:rPr lang="en-CA" dirty="0"/>
              <a:t>And Days For Girls</a:t>
            </a:r>
            <a:br>
              <a:rPr lang="en-CA" dirty="0"/>
            </a:br>
            <a:r>
              <a:rPr lang="en-CA" dirty="0"/>
              <a:t>Hamburg Germany</a:t>
            </a:r>
            <a:br>
              <a:rPr lang="en-CA" dirty="0"/>
            </a:br>
            <a:r>
              <a:rPr lang="en-CA" dirty="0"/>
              <a:t>2019</a:t>
            </a:r>
          </a:p>
        </p:txBody>
      </p:sp>
      <p:pic>
        <p:nvPicPr>
          <p:cNvPr id="5" name="Content Placeholder 4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0F87401E-D797-6C67-E6BC-F9B27F3B4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598" y="0"/>
            <a:ext cx="5147462" cy="6863284"/>
          </a:xfrm>
        </p:spPr>
      </p:pic>
    </p:spTree>
    <p:extLst>
      <p:ext uri="{BB962C8B-B14F-4D97-AF65-F5344CB8AC3E}">
        <p14:creationId xmlns:p14="http://schemas.microsoft.com/office/powerpoint/2010/main" val="579385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2A251-9F38-0F6F-B149-0F7BAB092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787" y="2705989"/>
            <a:ext cx="3945941" cy="1325563"/>
          </a:xfrm>
        </p:spPr>
        <p:txBody>
          <a:bodyPr>
            <a:normAutofit fontScale="90000"/>
          </a:bodyPr>
          <a:lstStyle/>
          <a:p>
            <a:r>
              <a:rPr lang="en-CA" dirty="0"/>
              <a:t>RI Germany</a:t>
            </a:r>
            <a:br>
              <a:rPr lang="en-CA" dirty="0"/>
            </a:br>
            <a:br>
              <a:rPr lang="en-CA" dirty="0"/>
            </a:br>
            <a:r>
              <a:rPr lang="en-CA" dirty="0"/>
              <a:t>Mystery Tour</a:t>
            </a:r>
          </a:p>
        </p:txBody>
      </p:sp>
      <p:pic>
        <p:nvPicPr>
          <p:cNvPr id="5" name="Content Placeholder 4" descr="A picture containing human face, person, clothing, smile&#10;&#10;Description automatically generated">
            <a:extLst>
              <a:ext uri="{FF2B5EF4-FFF2-40B4-BE49-F238E27FC236}">
                <a16:creationId xmlns:a16="http://schemas.microsoft.com/office/drawing/2014/main" id="{3A253040-CD13-CF7D-F737-32919920F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803" y="-1"/>
            <a:ext cx="6464198" cy="6859233"/>
          </a:xfrm>
        </p:spPr>
      </p:pic>
    </p:spTree>
    <p:extLst>
      <p:ext uri="{BB962C8B-B14F-4D97-AF65-F5344CB8AC3E}">
        <p14:creationId xmlns:p14="http://schemas.microsoft.com/office/powerpoint/2010/main" val="1428339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C07D7-36D4-D4FB-DC9A-889957E3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44" y="1129921"/>
            <a:ext cx="6754978" cy="4631157"/>
          </a:xfrm>
        </p:spPr>
        <p:txBody>
          <a:bodyPr/>
          <a:lstStyle/>
          <a:p>
            <a:r>
              <a:rPr lang="en-CA" dirty="0"/>
              <a:t>DG Dan Doherty</a:t>
            </a:r>
            <a:br>
              <a:rPr lang="en-CA" dirty="0"/>
            </a:br>
            <a:r>
              <a:rPr lang="en-CA" dirty="0"/>
              <a:t>Rotary International</a:t>
            </a:r>
            <a:br>
              <a:rPr lang="en-CA" dirty="0"/>
            </a:br>
            <a:r>
              <a:rPr lang="en-CA" dirty="0"/>
              <a:t>Hawaii Convention</a:t>
            </a:r>
            <a:br>
              <a:rPr lang="en-CA" dirty="0"/>
            </a:br>
            <a:endParaRPr lang="en-CA" dirty="0"/>
          </a:p>
        </p:txBody>
      </p:sp>
      <p:pic>
        <p:nvPicPr>
          <p:cNvPr id="5" name="Content Placeholder 4" descr="A picture containing skirt, person, clothing, human face&#10;&#10;Description automatically generated">
            <a:extLst>
              <a:ext uri="{FF2B5EF4-FFF2-40B4-BE49-F238E27FC236}">
                <a16:creationId xmlns:a16="http://schemas.microsoft.com/office/drawing/2014/main" id="{4D22AC26-4C44-B685-453F-70773D4E2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113" y="-33003"/>
            <a:ext cx="3347923" cy="6891003"/>
          </a:xfrm>
        </p:spPr>
      </p:pic>
    </p:spTree>
    <p:extLst>
      <p:ext uri="{BB962C8B-B14F-4D97-AF65-F5344CB8AC3E}">
        <p14:creationId xmlns:p14="http://schemas.microsoft.com/office/powerpoint/2010/main" val="3755510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CD664-037F-3456-62AA-91F280866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106" y="2777891"/>
            <a:ext cx="2640105" cy="1302217"/>
          </a:xfrm>
        </p:spPr>
        <p:txBody>
          <a:bodyPr>
            <a:normAutofit fontScale="90000"/>
          </a:bodyPr>
          <a:lstStyle/>
          <a:p>
            <a:r>
              <a:rPr lang="en-CA" dirty="0"/>
              <a:t>Mentoring </a:t>
            </a:r>
            <a:br>
              <a:rPr lang="en-CA" dirty="0"/>
            </a:br>
            <a:r>
              <a:rPr lang="en-CA" dirty="0"/>
              <a:t>gave me </a:t>
            </a:r>
            <a:br>
              <a:rPr lang="en-CA" dirty="0"/>
            </a:br>
            <a:r>
              <a:rPr lang="en-CA" dirty="0"/>
              <a:t>Syrian </a:t>
            </a:r>
            <a:r>
              <a:rPr lang="en-CA" dirty="0" err="1"/>
              <a:t>GrandKids</a:t>
            </a:r>
            <a:endParaRPr lang="en-CA" dirty="0"/>
          </a:p>
        </p:txBody>
      </p:sp>
      <p:pic>
        <p:nvPicPr>
          <p:cNvPr id="5" name="Content Placeholder 4" descr="A group of children sitting on a bench&#10;&#10;Description automatically generated">
            <a:extLst>
              <a:ext uri="{FF2B5EF4-FFF2-40B4-BE49-F238E27FC236}">
                <a16:creationId xmlns:a16="http://schemas.microsoft.com/office/drawing/2014/main" id="{1C77E576-FC15-FB6B-9244-97BBC082A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613" y="1253331"/>
            <a:ext cx="6665879" cy="4351338"/>
          </a:xfrm>
        </p:spPr>
      </p:pic>
    </p:spTree>
    <p:extLst>
      <p:ext uri="{BB962C8B-B14F-4D97-AF65-F5344CB8AC3E}">
        <p14:creationId xmlns:p14="http://schemas.microsoft.com/office/powerpoint/2010/main" val="4074784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641FCF75-76A7-EF44-D6BB-A2A97E6EE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990" y="818776"/>
            <a:ext cx="3902634" cy="2926976"/>
          </a:xfrm>
        </p:spPr>
      </p:pic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322163AA-BAF9-37D7-89F9-379A2E2AE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811" y="1909109"/>
            <a:ext cx="3039782" cy="303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y be an image of 5 people and text">
            <a:extLst>
              <a:ext uri="{FF2B5EF4-FFF2-40B4-BE49-F238E27FC236}">
                <a16:creationId xmlns:a16="http://schemas.microsoft.com/office/drawing/2014/main" id="{1B56C01F-0DA7-09BD-E879-F6319CFE1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154" y="3117476"/>
            <a:ext cx="3478893" cy="291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474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581F6-2D43-E91F-EF9C-6EC92A36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9718" y="2832658"/>
            <a:ext cx="4836828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CA" dirty="0"/>
            </a:br>
            <a:r>
              <a:rPr lang="en-CA" dirty="0"/>
              <a:t>Jennifer Jones </a:t>
            </a:r>
            <a:br>
              <a:rPr lang="en-CA" dirty="0"/>
            </a:br>
            <a:r>
              <a:rPr lang="en-CA" dirty="0"/>
              <a:t>makes history</a:t>
            </a:r>
          </a:p>
        </p:txBody>
      </p:sp>
      <p:pic>
        <p:nvPicPr>
          <p:cNvPr id="5" name="Content Placeholder 4" descr="Two wome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CBC4D3DD-A2EE-6599-4903-279A04E92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917" y="405"/>
            <a:ext cx="6276442" cy="6857595"/>
          </a:xfrm>
        </p:spPr>
      </p:pic>
      <p:pic>
        <p:nvPicPr>
          <p:cNvPr id="4" name="Picture 3" descr="A picture containing text, logo, font, graphics&#10;&#10;Description automatically generated">
            <a:extLst>
              <a:ext uri="{FF2B5EF4-FFF2-40B4-BE49-F238E27FC236}">
                <a16:creationId xmlns:a16="http://schemas.microsoft.com/office/drawing/2014/main" id="{EA593531-41B5-9307-4663-617F6D8CF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920378"/>
            <a:ext cx="5089853" cy="19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73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AF3CC-C380-290B-7621-77A65F2A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88" y="830729"/>
            <a:ext cx="5163672" cy="5005575"/>
          </a:xfrm>
        </p:spPr>
        <p:txBody>
          <a:bodyPr/>
          <a:lstStyle/>
          <a:p>
            <a:r>
              <a:rPr lang="en-CA" dirty="0"/>
              <a:t>Providing Support </a:t>
            </a:r>
            <a:br>
              <a:rPr lang="en-CA" dirty="0"/>
            </a:br>
            <a:r>
              <a:rPr lang="en-CA" dirty="0"/>
              <a:t>to the </a:t>
            </a:r>
            <a:br>
              <a:rPr lang="en-CA" dirty="0"/>
            </a:br>
            <a:r>
              <a:rPr lang="en-CA" dirty="0"/>
              <a:t>Newcomers Center</a:t>
            </a:r>
            <a:br>
              <a:rPr lang="en-CA" dirty="0"/>
            </a:br>
            <a:br>
              <a:rPr lang="en-CA" dirty="0"/>
            </a:br>
            <a:r>
              <a:rPr lang="en-CA" dirty="0"/>
              <a:t>Sewing Machine, anyone?</a:t>
            </a:r>
          </a:p>
        </p:txBody>
      </p:sp>
      <p:pic>
        <p:nvPicPr>
          <p:cNvPr id="5" name="Content Placeholder 4" descr="A group of women smiling&#10;&#10;Description automatically generated with medium confidence">
            <a:extLst>
              <a:ext uri="{FF2B5EF4-FFF2-40B4-BE49-F238E27FC236}">
                <a16:creationId xmlns:a16="http://schemas.microsoft.com/office/drawing/2014/main" id="{7EE861CE-E70C-9639-664A-364F5B1DA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60" y="830729"/>
            <a:ext cx="5935898" cy="5005575"/>
          </a:xfrm>
        </p:spPr>
      </p:pic>
    </p:spTree>
    <p:extLst>
      <p:ext uri="{BB962C8B-B14F-4D97-AF65-F5344CB8AC3E}">
        <p14:creationId xmlns:p14="http://schemas.microsoft.com/office/powerpoint/2010/main" val="492085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9E5D9-A47E-BC71-136F-C407F9DB2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505" y="994896"/>
            <a:ext cx="3390225" cy="4587128"/>
          </a:xfrm>
        </p:spPr>
        <p:txBody>
          <a:bodyPr>
            <a:normAutofit/>
          </a:bodyPr>
          <a:lstStyle/>
          <a:p>
            <a:r>
              <a:rPr lang="en-CA" dirty="0"/>
              <a:t>Rotary Friendship Exchange 2019</a:t>
            </a:r>
          </a:p>
        </p:txBody>
      </p:sp>
      <p:pic>
        <p:nvPicPr>
          <p:cNvPr id="5" name="Content Placeholder 4" descr="A group of people wearing matching jerseys&#10;&#10;Description automatically generated with low confidence">
            <a:extLst>
              <a:ext uri="{FF2B5EF4-FFF2-40B4-BE49-F238E27FC236}">
                <a16:creationId xmlns:a16="http://schemas.microsoft.com/office/drawing/2014/main" id="{0883B377-44D3-5FB8-C149-1D468DC72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78" y="1162237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883446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B34EE-084F-5114-8C2F-FC3D7710B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64" y="666703"/>
            <a:ext cx="3937000" cy="5402169"/>
          </a:xfrm>
        </p:spPr>
        <p:txBody>
          <a:bodyPr/>
          <a:lstStyle/>
          <a:p>
            <a:r>
              <a:rPr lang="en-CA" dirty="0"/>
              <a:t>Women in Rotary </a:t>
            </a:r>
            <a:br>
              <a:rPr lang="en-CA" dirty="0"/>
            </a:br>
            <a:r>
              <a:rPr lang="en-CA" dirty="0"/>
              <a:t>Speaker Panel</a:t>
            </a:r>
            <a:br>
              <a:rPr lang="en-CA" dirty="0"/>
            </a:br>
            <a:br>
              <a:rPr lang="en-CA" dirty="0"/>
            </a:br>
            <a:r>
              <a:rPr lang="en-CA" dirty="0"/>
              <a:t>Why I love Rotary</a:t>
            </a:r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040F816-84D7-BE83-F336-EDA304D93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25" y="1192119"/>
            <a:ext cx="7579750" cy="4351338"/>
          </a:xfrm>
        </p:spPr>
      </p:pic>
    </p:spTree>
    <p:extLst>
      <p:ext uri="{BB962C8B-B14F-4D97-AF65-F5344CB8AC3E}">
        <p14:creationId xmlns:p14="http://schemas.microsoft.com/office/powerpoint/2010/main" val="926908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C35387A-376D-F55C-7DF0-0FDCFCA11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09" y="360273"/>
            <a:ext cx="8125274" cy="6137453"/>
          </a:xfrm>
        </p:spPr>
      </p:pic>
      <p:pic>
        <p:nvPicPr>
          <p:cNvPr id="6" name="Picture 5" descr="A picture containing text, font, symbol&#10;&#10;Description automatically generated">
            <a:extLst>
              <a:ext uri="{FF2B5EF4-FFF2-40B4-BE49-F238E27FC236}">
                <a16:creationId xmlns:a16="http://schemas.microsoft.com/office/drawing/2014/main" id="{DFBFFA1B-3611-715F-A8C1-9EAEA76B5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8" y="1521886"/>
            <a:ext cx="3823351" cy="381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84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treet, art, text, building&#10;&#10;Description automatically generated">
            <a:extLst>
              <a:ext uri="{FF2B5EF4-FFF2-40B4-BE49-F238E27FC236}">
                <a16:creationId xmlns:a16="http://schemas.microsoft.com/office/drawing/2014/main" id="{C216B18E-8880-29C3-268E-6EF7C05E4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51" y="0"/>
            <a:ext cx="3327533" cy="6849035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5ED6340-DA79-531A-D083-FEC46831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458" y="2468843"/>
            <a:ext cx="10515600" cy="1325563"/>
          </a:xfrm>
        </p:spPr>
        <p:txBody>
          <a:bodyPr>
            <a:normAutofit/>
          </a:bodyPr>
          <a:lstStyle/>
          <a:p>
            <a:endParaRPr lang="en-CA" dirty="0"/>
          </a:p>
        </p:txBody>
      </p:sp>
      <p:pic>
        <p:nvPicPr>
          <p:cNvPr id="1026" name="Picture 2" descr="Every Child Matters Svg Save Children Quote Flying Birds image 1">
            <a:extLst>
              <a:ext uri="{FF2B5EF4-FFF2-40B4-BE49-F238E27FC236}">
                <a16:creationId xmlns:a16="http://schemas.microsoft.com/office/drawing/2014/main" id="{7822709C-94F0-BCE7-56DE-47D183C6F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1" y="1673411"/>
            <a:ext cx="4060450" cy="319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675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7EDC187E-80C6-D514-17BB-4C448248D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27" y="0"/>
            <a:ext cx="6837274" cy="683727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56CCBE-16DC-13F3-A9DE-39409D430B99}"/>
              </a:ext>
            </a:extLst>
          </p:cNvPr>
          <p:cNvSpPr txBox="1"/>
          <p:nvPr/>
        </p:nvSpPr>
        <p:spPr>
          <a:xfrm>
            <a:off x="1099672" y="1027953"/>
            <a:ext cx="27312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Right here at home,</a:t>
            </a:r>
          </a:p>
          <a:p>
            <a:r>
              <a:rPr lang="en-US" sz="3600" dirty="0"/>
              <a:t>we have to find solutions and provide education for the girls</a:t>
            </a:r>
          </a:p>
        </p:txBody>
      </p:sp>
    </p:spTree>
    <p:extLst>
      <p:ext uri="{BB962C8B-B14F-4D97-AF65-F5344CB8AC3E}">
        <p14:creationId xmlns:p14="http://schemas.microsoft.com/office/powerpoint/2010/main" val="1730253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33AD1-60AB-1691-83CB-0BE24082B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526" y="2766218"/>
            <a:ext cx="3580181" cy="1325563"/>
          </a:xfrm>
        </p:spPr>
        <p:txBody>
          <a:bodyPr>
            <a:normAutofit fontScale="90000"/>
          </a:bodyPr>
          <a:lstStyle/>
          <a:p>
            <a:r>
              <a:rPr lang="en-CA" dirty="0"/>
              <a:t>Atlanta Georgia</a:t>
            </a:r>
            <a:br>
              <a:rPr lang="en-CA" dirty="0"/>
            </a:br>
            <a:r>
              <a:rPr lang="en-CA" dirty="0"/>
              <a:t>2017</a:t>
            </a:r>
            <a:br>
              <a:rPr lang="en-CA" dirty="0"/>
            </a:br>
            <a:r>
              <a:rPr lang="en-CA" dirty="0"/>
              <a:t>RI Convention</a:t>
            </a:r>
          </a:p>
        </p:txBody>
      </p:sp>
      <p:pic>
        <p:nvPicPr>
          <p:cNvPr id="5" name="Content Placeholder 4" descr="A group of people wearing matching outfits&#10;&#10;Description automatically generated with medium confidence">
            <a:extLst>
              <a:ext uri="{FF2B5EF4-FFF2-40B4-BE49-F238E27FC236}">
                <a16:creationId xmlns:a16="http://schemas.microsoft.com/office/drawing/2014/main" id="{1D868607-6AAE-0490-5DFA-163F97B66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60" y="0"/>
            <a:ext cx="6859410" cy="6859410"/>
          </a:xfrm>
        </p:spPr>
      </p:pic>
    </p:spTree>
    <p:extLst>
      <p:ext uri="{BB962C8B-B14F-4D97-AF65-F5344CB8AC3E}">
        <p14:creationId xmlns:p14="http://schemas.microsoft.com/office/powerpoint/2010/main" val="255751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F8D25-DFD7-6A4E-0E25-5C8EE3A77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00" y="817282"/>
            <a:ext cx="5319058" cy="5223435"/>
          </a:xfrm>
        </p:spPr>
        <p:txBody>
          <a:bodyPr/>
          <a:lstStyle/>
          <a:p>
            <a:r>
              <a:rPr lang="en-CA" dirty="0"/>
              <a:t>Quilts From The Heart</a:t>
            </a:r>
            <a:br>
              <a:rPr lang="en-CA" dirty="0"/>
            </a:br>
            <a:br>
              <a:rPr lang="en-CA" dirty="0"/>
            </a:br>
            <a:r>
              <a:rPr lang="en-CA" dirty="0"/>
              <a:t>3000 Quilts </a:t>
            </a:r>
            <a:br>
              <a:rPr lang="en-CA" dirty="0"/>
            </a:br>
            <a:r>
              <a:rPr lang="en-CA" dirty="0"/>
              <a:t>and </a:t>
            </a:r>
            <a:br>
              <a:rPr lang="en-CA" dirty="0"/>
            </a:br>
            <a:r>
              <a:rPr lang="en-CA" dirty="0"/>
              <a:t>counting</a:t>
            </a:r>
          </a:p>
        </p:txBody>
      </p:sp>
      <p:pic>
        <p:nvPicPr>
          <p:cNvPr id="5" name="Content Placeholder 4" descr="A person standing in front of a quilt&#10;&#10;Description automatically generated">
            <a:extLst>
              <a:ext uri="{FF2B5EF4-FFF2-40B4-BE49-F238E27FC236}">
                <a16:creationId xmlns:a16="http://schemas.microsoft.com/office/drawing/2014/main" id="{50DE529A-BE01-462C-771C-5F677E64B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670" y="1168213"/>
            <a:ext cx="5811718" cy="4351338"/>
          </a:xfrm>
        </p:spPr>
      </p:pic>
    </p:spTree>
    <p:extLst>
      <p:ext uri="{BB962C8B-B14F-4D97-AF65-F5344CB8AC3E}">
        <p14:creationId xmlns:p14="http://schemas.microsoft.com/office/powerpoint/2010/main" val="4185561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lage of polaroid photos of blankets&#10;&#10;Description automatically generated with low confidence">
            <a:extLst>
              <a:ext uri="{FF2B5EF4-FFF2-40B4-BE49-F238E27FC236}">
                <a16:creationId xmlns:a16="http://schemas.microsoft.com/office/drawing/2014/main" id="{954BD1CE-F213-A347-0DAF-2271F62FE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66388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F8D25-DFD7-6A4E-0E25-5C8EE3A77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59" y="1486927"/>
            <a:ext cx="3221318" cy="3884146"/>
          </a:xfrm>
        </p:spPr>
        <p:txBody>
          <a:bodyPr/>
          <a:lstStyle/>
          <a:p>
            <a:r>
              <a:rPr lang="en-CA" dirty="0"/>
              <a:t>Luna Centre</a:t>
            </a:r>
            <a:br>
              <a:rPr lang="en-CA" dirty="0"/>
            </a:br>
            <a:r>
              <a:rPr lang="en-CA" dirty="0"/>
              <a:t>aka</a:t>
            </a:r>
            <a:br>
              <a:rPr lang="en-CA" dirty="0"/>
            </a:br>
            <a:r>
              <a:rPr lang="en-CA" dirty="0"/>
              <a:t>Sheldon Kennedy Center</a:t>
            </a:r>
          </a:p>
        </p:txBody>
      </p:sp>
      <p:pic>
        <p:nvPicPr>
          <p:cNvPr id="7" name="Content Placeholder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10DBFF9-AB50-64D4-D9BA-3AD5AD27D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95" y="0"/>
            <a:ext cx="5162555" cy="6883408"/>
          </a:xfrm>
        </p:spPr>
      </p:pic>
    </p:spTree>
    <p:extLst>
      <p:ext uri="{BB962C8B-B14F-4D97-AF65-F5344CB8AC3E}">
        <p14:creationId xmlns:p14="http://schemas.microsoft.com/office/powerpoint/2010/main" val="1727235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lothing, human face, person, person&#10;&#10;Description automatically generated">
            <a:extLst>
              <a:ext uri="{FF2B5EF4-FFF2-40B4-BE49-F238E27FC236}">
                <a16:creationId xmlns:a16="http://schemas.microsoft.com/office/drawing/2014/main" id="{98A8376B-9500-2A16-F0E7-D7341F1EC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t="18370" r="24777" b="23338"/>
          <a:stretch/>
        </p:blipFill>
        <p:spPr>
          <a:xfrm>
            <a:off x="5612296" y="1447799"/>
            <a:ext cx="4486994" cy="39624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2680DE-5358-CF6A-1BDD-3ECA57ED0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06" y="2766217"/>
            <a:ext cx="4955438" cy="1325563"/>
          </a:xfrm>
        </p:spPr>
        <p:txBody>
          <a:bodyPr>
            <a:noAutofit/>
          </a:bodyPr>
          <a:lstStyle/>
          <a:p>
            <a:r>
              <a:rPr lang="en-CA" sz="3600" dirty="0"/>
              <a:t>Jennifer Jones</a:t>
            </a:r>
            <a:br>
              <a:rPr lang="en-CA" sz="3600" dirty="0"/>
            </a:br>
            <a:r>
              <a:rPr lang="en-CA" sz="3600" dirty="0"/>
              <a:t>Stampede</a:t>
            </a:r>
            <a:br>
              <a:rPr lang="en-CA" sz="3600" dirty="0"/>
            </a:br>
            <a:r>
              <a:rPr lang="en-CA" sz="3600" dirty="0"/>
              <a:t>Parade</a:t>
            </a:r>
            <a:br>
              <a:rPr lang="en-CA" sz="3600" dirty="0"/>
            </a:br>
            <a:r>
              <a:rPr lang="en-CA" sz="3600" dirty="0"/>
              <a:t>2022</a:t>
            </a:r>
            <a:br>
              <a:rPr lang="en-CA" sz="3600" dirty="0"/>
            </a:br>
            <a:r>
              <a:rPr lang="en-CA" sz="3600" dirty="0"/>
              <a:t>Cheering Squad</a:t>
            </a:r>
          </a:p>
        </p:txBody>
      </p:sp>
    </p:spTree>
    <p:extLst>
      <p:ext uri="{BB962C8B-B14F-4D97-AF65-F5344CB8AC3E}">
        <p14:creationId xmlns:p14="http://schemas.microsoft.com/office/powerpoint/2010/main" val="2261080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3985F-69A5-6A6B-B67C-201E3A42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18" y="924858"/>
            <a:ext cx="3291541" cy="5008283"/>
          </a:xfrm>
        </p:spPr>
        <p:txBody>
          <a:bodyPr/>
          <a:lstStyle/>
          <a:p>
            <a:r>
              <a:rPr lang="en-CA" dirty="0"/>
              <a:t>2013 Floods</a:t>
            </a:r>
            <a:br>
              <a:rPr lang="en-CA" dirty="0"/>
            </a:br>
            <a:r>
              <a:rPr lang="en-CA" dirty="0"/>
              <a:t>Canmore</a:t>
            </a:r>
            <a:br>
              <a:rPr lang="en-CA" dirty="0"/>
            </a:br>
            <a:r>
              <a:rPr lang="en-CA" dirty="0"/>
              <a:t>Calgary </a:t>
            </a:r>
            <a:r>
              <a:rPr lang="en-CA" dirty="0" err="1"/>
              <a:t>HighRiver</a:t>
            </a:r>
            <a:br>
              <a:rPr lang="en-CA" dirty="0"/>
            </a:br>
            <a:endParaRPr lang="en-CA" dirty="0"/>
          </a:p>
        </p:txBody>
      </p:sp>
      <p:pic>
        <p:nvPicPr>
          <p:cNvPr id="5" name="Content Placeholder 4" descr="A group of people holding a quilt&#10;&#10;Description automatically generated with medium confidence">
            <a:extLst>
              <a:ext uri="{FF2B5EF4-FFF2-40B4-BE49-F238E27FC236}">
                <a16:creationId xmlns:a16="http://schemas.microsoft.com/office/drawing/2014/main" id="{FA04D562-4C01-1B4B-102A-3DC7233A8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84" y="1253330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741786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22D98-08AA-1914-7DDD-4C6D21AF3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FOUR-WAY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88F9B-538B-C446-83FF-0B178B9608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Is </a:t>
            </a:r>
            <a:r>
              <a:rPr lang="en-CA" dirty="0" err="1"/>
              <a:t>is</a:t>
            </a:r>
            <a:r>
              <a:rPr lang="en-CA" dirty="0"/>
              <a:t> the truth?</a:t>
            </a:r>
          </a:p>
          <a:p>
            <a:r>
              <a:rPr lang="en-CA" dirty="0"/>
              <a:t>Is it fair to all concerned?</a:t>
            </a:r>
          </a:p>
          <a:p>
            <a:r>
              <a:rPr lang="en-CA" dirty="0"/>
              <a:t>Will it build goodwill and better friendships?</a:t>
            </a:r>
          </a:p>
          <a:p>
            <a:r>
              <a:rPr lang="en-CA" dirty="0"/>
              <a:t>Will it be beneficial to all concerned?</a:t>
            </a:r>
          </a:p>
        </p:txBody>
      </p:sp>
      <p:pic>
        <p:nvPicPr>
          <p:cNvPr id="7" name="Content Placeholder 6" descr="A picture containing circle, logo, font, symbol&#10;&#10;Description automatically generated">
            <a:extLst>
              <a:ext uri="{FF2B5EF4-FFF2-40B4-BE49-F238E27FC236}">
                <a16:creationId xmlns:a16="http://schemas.microsoft.com/office/drawing/2014/main" id="{A99E0A27-83A1-CD33-6ADF-0117F31562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044" y="1454079"/>
            <a:ext cx="4282135" cy="4282135"/>
          </a:xfrm>
        </p:spPr>
      </p:pic>
    </p:spTree>
    <p:extLst>
      <p:ext uri="{BB962C8B-B14F-4D97-AF65-F5344CB8AC3E}">
        <p14:creationId xmlns:p14="http://schemas.microsoft.com/office/powerpoint/2010/main" val="3143306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2E82E-EBF8-B8F8-227D-7EED9948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41" y="2461246"/>
            <a:ext cx="2879165" cy="1325563"/>
          </a:xfrm>
        </p:spPr>
        <p:txBody>
          <a:bodyPr>
            <a:normAutofit fontScale="90000"/>
          </a:bodyPr>
          <a:lstStyle/>
          <a:p>
            <a:br>
              <a:rPr lang="en-CA" dirty="0"/>
            </a:br>
            <a:r>
              <a:rPr lang="en-CA" dirty="0"/>
              <a:t>Around </a:t>
            </a:r>
            <a:br>
              <a:rPr lang="en-CA" dirty="0"/>
            </a:br>
            <a:r>
              <a:rPr lang="en-CA" dirty="0"/>
              <a:t>the world with</a:t>
            </a:r>
            <a:br>
              <a:rPr lang="en-CA" dirty="0"/>
            </a:br>
            <a:r>
              <a:rPr lang="en-CA" dirty="0"/>
              <a:t>Rotary </a:t>
            </a:r>
            <a:br>
              <a:rPr lang="en-CA" dirty="0"/>
            </a:br>
            <a:r>
              <a:rPr lang="en-CA" dirty="0"/>
              <a:t>we have friends we have yet to meet, </a:t>
            </a:r>
            <a:r>
              <a:rPr lang="en-CA"/>
              <a:t>but many </a:t>
            </a:r>
            <a:r>
              <a:rPr lang="en-CA" dirty="0"/>
              <a:t>are </a:t>
            </a:r>
            <a:r>
              <a:rPr lang="en-CA"/>
              <a:t>right here!</a:t>
            </a:r>
            <a:endParaRPr lang="en-CA" dirty="0"/>
          </a:p>
        </p:txBody>
      </p:sp>
      <p:pic>
        <p:nvPicPr>
          <p:cNvPr id="5" name="Content Placeholder 4" descr="A picture containing text, human face, clothing, person&#10;&#10;Description automatically generated">
            <a:extLst>
              <a:ext uri="{FF2B5EF4-FFF2-40B4-BE49-F238E27FC236}">
                <a16:creationId xmlns:a16="http://schemas.microsoft.com/office/drawing/2014/main" id="{F77890DD-D1A9-8ADE-DF61-A30E135E5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408" y="205548"/>
            <a:ext cx="3277292" cy="2554259"/>
          </a:xfrm>
        </p:spPr>
      </p:pic>
      <p:pic>
        <p:nvPicPr>
          <p:cNvPr id="4" name="Picture 3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07DA2CDF-AA93-EB24-07B8-2FF26DDD4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3"/>
          <a:stretch/>
        </p:blipFill>
        <p:spPr>
          <a:xfrm>
            <a:off x="8168163" y="324679"/>
            <a:ext cx="3277292" cy="2608268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4F44A63-FF1B-FB93-940C-BB404B489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196" y="3429000"/>
            <a:ext cx="3021496" cy="3021496"/>
          </a:xfrm>
          <a:prstGeom prst="rect">
            <a:avLst/>
          </a:prstGeom>
        </p:spPr>
      </p:pic>
      <p:pic>
        <p:nvPicPr>
          <p:cNvPr id="9" name="Picture 8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577BDB5E-6A2E-1DAC-81F3-54411AF479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8142" r="33384" b="28551"/>
          <a:stretch/>
        </p:blipFill>
        <p:spPr>
          <a:xfrm>
            <a:off x="8775482" y="3472070"/>
            <a:ext cx="3070121" cy="2935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71FF3E-8993-CC05-76F7-05233F018A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4692" y="2640675"/>
            <a:ext cx="2740525" cy="20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15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5B5B30-2CCF-90D2-32FB-3B7903EF2E4E}"/>
              </a:ext>
            </a:extLst>
          </p:cNvPr>
          <p:cNvSpPr txBox="1"/>
          <p:nvPr/>
        </p:nvSpPr>
        <p:spPr>
          <a:xfrm>
            <a:off x="1303468" y="1166842"/>
            <a:ext cx="95850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Thank you for your kind attention, </a:t>
            </a:r>
          </a:p>
          <a:p>
            <a:r>
              <a:rPr lang="en-US" sz="7200" dirty="0"/>
              <a:t>for being here today, </a:t>
            </a:r>
          </a:p>
          <a:p>
            <a:r>
              <a:rPr lang="en-US" sz="7200" dirty="0"/>
              <a:t>I appreciate you.</a:t>
            </a:r>
          </a:p>
        </p:txBody>
      </p:sp>
    </p:spTree>
    <p:extLst>
      <p:ext uri="{BB962C8B-B14F-4D97-AF65-F5344CB8AC3E}">
        <p14:creationId xmlns:p14="http://schemas.microsoft.com/office/powerpoint/2010/main" val="559468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F8D25-DFD7-6A4E-0E25-5C8EE3A77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94" y="2074885"/>
            <a:ext cx="5382604" cy="2708229"/>
          </a:xfrm>
        </p:spPr>
        <p:txBody>
          <a:bodyPr>
            <a:normAutofit fontScale="90000"/>
          </a:bodyPr>
          <a:lstStyle/>
          <a:p>
            <a:r>
              <a:rPr lang="en-CA" dirty="0"/>
              <a:t>Days For Girls </a:t>
            </a:r>
            <a:br>
              <a:rPr lang="en-CA" dirty="0"/>
            </a:br>
            <a:r>
              <a:rPr lang="en-CA" dirty="0"/>
              <a:t>Founder </a:t>
            </a:r>
            <a:br>
              <a:rPr lang="en-CA" dirty="0"/>
            </a:br>
            <a:r>
              <a:rPr lang="en-CA" dirty="0"/>
              <a:t>Celeste Mergens</a:t>
            </a:r>
            <a:br>
              <a:rPr lang="en-CA" dirty="0"/>
            </a:br>
            <a:r>
              <a:rPr lang="en-CA" dirty="0"/>
              <a:t>And </a:t>
            </a:r>
            <a:br>
              <a:rPr lang="en-CA" dirty="0"/>
            </a:br>
            <a:r>
              <a:rPr lang="en-CA" dirty="0"/>
              <a:t>Women in Rotary </a:t>
            </a:r>
          </a:p>
        </p:txBody>
      </p:sp>
      <p:pic>
        <p:nvPicPr>
          <p:cNvPr id="5" name="Content Placeholder 4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C41F0C73-D1B0-56D6-E2B7-A3C574C0D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05" y="0"/>
            <a:ext cx="5143499" cy="6858000"/>
          </a:xfrm>
        </p:spPr>
      </p:pic>
    </p:spTree>
    <p:extLst>
      <p:ext uri="{BB962C8B-B14F-4D97-AF65-F5344CB8AC3E}">
        <p14:creationId xmlns:p14="http://schemas.microsoft.com/office/powerpoint/2010/main" val="59421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F8D25-DFD7-6A4E-0E25-5C8EE3A77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962" y="2766218"/>
            <a:ext cx="3602126" cy="1325563"/>
          </a:xfrm>
        </p:spPr>
        <p:txBody>
          <a:bodyPr>
            <a:normAutofit fontScale="90000"/>
          </a:bodyPr>
          <a:lstStyle/>
          <a:p>
            <a:r>
              <a:rPr lang="en-CA" dirty="0"/>
              <a:t>Days For Girls</a:t>
            </a:r>
            <a:br>
              <a:rPr lang="en-CA" dirty="0"/>
            </a:br>
            <a:r>
              <a:rPr lang="en-CA" dirty="0"/>
              <a:t>and the best Rotary Volunteers</a:t>
            </a:r>
          </a:p>
        </p:txBody>
      </p:sp>
      <p:pic>
        <p:nvPicPr>
          <p:cNvPr id="5" name="Content Placeholder 4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FE56EEF9-57FD-815D-3E41-1C6C179D8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070" y="0"/>
            <a:ext cx="5143499" cy="6858000"/>
          </a:xfrm>
        </p:spPr>
      </p:pic>
    </p:spTree>
    <p:extLst>
      <p:ext uri="{BB962C8B-B14F-4D97-AF65-F5344CB8AC3E}">
        <p14:creationId xmlns:p14="http://schemas.microsoft.com/office/powerpoint/2010/main" val="3050084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9CB1C-E4D7-B693-E03A-7C3D865D0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76" y="2766218"/>
            <a:ext cx="3858158" cy="1325563"/>
          </a:xfrm>
        </p:spPr>
        <p:txBody>
          <a:bodyPr/>
          <a:lstStyle/>
          <a:p>
            <a:r>
              <a:rPr lang="en-CA" dirty="0"/>
              <a:t>Days For Girls</a:t>
            </a:r>
            <a:br>
              <a:rPr lang="en-CA" dirty="0"/>
            </a:br>
            <a:r>
              <a:rPr lang="en-CA" dirty="0"/>
              <a:t>Sew In</a:t>
            </a:r>
          </a:p>
        </p:txBody>
      </p:sp>
      <p:pic>
        <p:nvPicPr>
          <p:cNvPr id="5" name="Content Placeholder 4" descr="A group of people sewing in a room&#10;&#10;Description automatically generated with medium confidence">
            <a:extLst>
              <a:ext uri="{FF2B5EF4-FFF2-40B4-BE49-F238E27FC236}">
                <a16:creationId xmlns:a16="http://schemas.microsoft.com/office/drawing/2014/main" id="{FBAF9477-2FE6-9281-0F51-206942C31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781" y="0"/>
            <a:ext cx="6859219" cy="6859219"/>
          </a:xfrm>
        </p:spPr>
      </p:pic>
    </p:spTree>
    <p:extLst>
      <p:ext uri="{BB962C8B-B14F-4D97-AF65-F5344CB8AC3E}">
        <p14:creationId xmlns:p14="http://schemas.microsoft.com/office/powerpoint/2010/main" val="2554211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B7E29-BBC4-2836-64F1-2E7F45EF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639" y="2766218"/>
            <a:ext cx="2687726" cy="1325563"/>
          </a:xfrm>
        </p:spPr>
        <p:txBody>
          <a:bodyPr/>
          <a:lstStyle/>
          <a:p>
            <a:r>
              <a:rPr lang="en-CA" dirty="0"/>
              <a:t>Girl Guides</a:t>
            </a:r>
            <a:br>
              <a:rPr lang="en-CA" dirty="0"/>
            </a:br>
            <a:r>
              <a:rPr lang="en-CA" dirty="0"/>
              <a:t>Sew In</a:t>
            </a:r>
          </a:p>
        </p:txBody>
      </p:sp>
      <p:pic>
        <p:nvPicPr>
          <p:cNvPr id="5" name="Content Placeholder 4" descr="A group of women in matching blue shirts&#10;&#10;Description automatically generated with low confidence">
            <a:extLst>
              <a:ext uri="{FF2B5EF4-FFF2-40B4-BE49-F238E27FC236}">
                <a16:creationId xmlns:a16="http://schemas.microsoft.com/office/drawing/2014/main" id="{F219BAA7-44C8-539D-5ECE-8BB62256D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76" y="632012"/>
            <a:ext cx="7471406" cy="5593976"/>
          </a:xfrm>
        </p:spPr>
      </p:pic>
    </p:spTree>
    <p:extLst>
      <p:ext uri="{BB962C8B-B14F-4D97-AF65-F5344CB8AC3E}">
        <p14:creationId xmlns:p14="http://schemas.microsoft.com/office/powerpoint/2010/main" val="2883002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text, wall, furniture&#10;&#10;Description automatically generated">
            <a:extLst>
              <a:ext uri="{FF2B5EF4-FFF2-40B4-BE49-F238E27FC236}">
                <a16:creationId xmlns:a16="http://schemas.microsoft.com/office/drawing/2014/main" id="{42BCFDB2-2879-E49F-7BBB-88B58BE9F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2"/>
          <a:stretch/>
        </p:blipFill>
        <p:spPr>
          <a:xfrm>
            <a:off x="7205476" y="0"/>
            <a:ext cx="4459834" cy="6858000"/>
          </a:xfrm>
        </p:spPr>
      </p:pic>
      <p:pic>
        <p:nvPicPr>
          <p:cNvPr id="7" name="Picture 6" descr="A person standing next to a display board&#10;&#10;Description automatically generated with medium confidence">
            <a:extLst>
              <a:ext uri="{FF2B5EF4-FFF2-40B4-BE49-F238E27FC236}">
                <a16:creationId xmlns:a16="http://schemas.microsoft.com/office/drawing/2014/main" id="{4DB634B4-4E70-E5D0-ECD3-816EB5768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2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27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indoor, carton, cardboard&#10;&#10;Description automatically generated">
            <a:extLst>
              <a:ext uri="{FF2B5EF4-FFF2-40B4-BE49-F238E27FC236}">
                <a16:creationId xmlns:a16="http://schemas.microsoft.com/office/drawing/2014/main" id="{206138B4-F434-677E-1F1A-84A13E4192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11"/>
          <a:stretch/>
        </p:blipFill>
        <p:spPr>
          <a:xfrm>
            <a:off x="6023114" y="768626"/>
            <a:ext cx="5143499" cy="532074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081BD-F1DD-4C37-D052-DC402633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387" y="2604650"/>
            <a:ext cx="3710609" cy="1325563"/>
          </a:xfrm>
        </p:spPr>
        <p:txBody>
          <a:bodyPr>
            <a:normAutofit fontScale="90000"/>
          </a:bodyPr>
          <a:lstStyle/>
          <a:p>
            <a:r>
              <a:rPr lang="en-CA" dirty="0"/>
              <a:t>Days For Girls Shipment to Dominican Republic 2023</a:t>
            </a:r>
          </a:p>
        </p:txBody>
      </p:sp>
    </p:spTree>
    <p:extLst>
      <p:ext uri="{BB962C8B-B14F-4D97-AF65-F5344CB8AC3E}">
        <p14:creationId xmlns:p14="http://schemas.microsoft.com/office/powerpoint/2010/main" val="3588918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1632</TotalTime>
  <Words>322</Words>
  <Application>Microsoft Office PowerPoint</Application>
  <PresentationFormat>Widescreen</PresentationFormat>
  <Paragraphs>40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Rotary Vision</vt:lpstr>
      <vt:lpstr> Jennifer Jones  makes history</vt:lpstr>
      <vt:lpstr>Jennifer Jones Stampede Parade 2022 Cheering Squad</vt:lpstr>
      <vt:lpstr>Days For Girls  Founder  Celeste Mergens And  Women in Rotary </vt:lpstr>
      <vt:lpstr>Days For Girls and the best Rotary Volunteers</vt:lpstr>
      <vt:lpstr>Days For Girls Sew In</vt:lpstr>
      <vt:lpstr>Girl Guides Sew In</vt:lpstr>
      <vt:lpstr>PowerPoint Presentation</vt:lpstr>
      <vt:lpstr>Days For Girls Shipment to Dominican Republic 2023</vt:lpstr>
      <vt:lpstr>Dominican Republic  Power Team</vt:lpstr>
      <vt:lpstr>Dominican Republic Days For Girls Advocates</vt:lpstr>
      <vt:lpstr>Teaching - Days For Girls in Rwanda </vt:lpstr>
      <vt:lpstr>PowerPoint Presentation</vt:lpstr>
      <vt:lpstr>Rotary in the hills of Nepal  The Nepali DFG Team</vt:lpstr>
      <vt:lpstr>Rotary International Convention And Days For Girls Hamburg Germany 2019</vt:lpstr>
      <vt:lpstr>RI Germany  Mystery Tour</vt:lpstr>
      <vt:lpstr>DG Dan Doherty Rotary International Hawaii Convention </vt:lpstr>
      <vt:lpstr>Mentoring  gave me  Syrian GrandKids</vt:lpstr>
      <vt:lpstr>PowerPoint Presentation</vt:lpstr>
      <vt:lpstr>Providing Support  to the  Newcomers Center  Sewing Machine, anyone?</vt:lpstr>
      <vt:lpstr>Rotary Friendship Exchange 2019</vt:lpstr>
      <vt:lpstr>Women in Rotary  Speaker Panel  Why I love Rotary</vt:lpstr>
      <vt:lpstr>PowerPoint Presentation</vt:lpstr>
      <vt:lpstr>PowerPoint Presentation</vt:lpstr>
      <vt:lpstr>PowerPoint Presentation</vt:lpstr>
      <vt:lpstr>Atlanta Georgia 2017 RI Convention</vt:lpstr>
      <vt:lpstr>Quilts From The Heart  3000 Quilts  and  counting</vt:lpstr>
      <vt:lpstr>PowerPoint Presentation</vt:lpstr>
      <vt:lpstr>Luna Centre aka Sheldon Kennedy Center</vt:lpstr>
      <vt:lpstr>2013 Floods Canmore Calgary HighRiver </vt:lpstr>
      <vt:lpstr>THE FOUR-WAY TEST</vt:lpstr>
      <vt:lpstr> Around  the world with Rotary  we have friends we have yet to meet, but many are right here!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MSR Social</dc:creator>
  <cp:lastModifiedBy>Anne Dale</cp:lastModifiedBy>
  <cp:revision>6</cp:revision>
  <dcterms:created xsi:type="dcterms:W3CDTF">2023-06-27T19:53:40Z</dcterms:created>
  <dcterms:modified xsi:type="dcterms:W3CDTF">2023-07-04T04:59:23Z</dcterms:modified>
</cp:coreProperties>
</file>